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BCB"/>
    <a:srgbClr val="B10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BD217-12A2-4825-B919-45C8F0D0BEE1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64AB4-1C27-45AA-B320-B33FF527BB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64AB4-1C27-45AA-B320-B33FF527BB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75546-82E5-4BFB-A0CE-83F41217738A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F53F-A87A-43C9-8F31-A12284AB53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erry-Blossom-Beautiful-Gard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9800" y="762001"/>
            <a:ext cx="419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latin typeface="Viner Hand ITC" pitchFamily="66" charset="0"/>
              </a:rPr>
              <a:t>CHINA</a:t>
            </a:r>
            <a:endParaRPr lang="en-US" sz="8000" dirty="0">
              <a:latin typeface="Viner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19050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iner Hand ITC" pitchFamily="66" charset="0"/>
              </a:rPr>
              <a:t>By: Mia D’Amico</a:t>
            </a:r>
            <a:endParaRPr lang="en-US" sz="2800" b="1" dirty="0">
              <a:latin typeface="Viner Hand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4572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+mj-lt"/>
              </a:rPr>
              <a:t>Holidays</a:t>
            </a:r>
            <a:endParaRPr lang="en-US" sz="40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2438400"/>
            <a:ext cx="640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Chinese holidays are New Years, Spring Festival, </a:t>
            </a:r>
            <a:r>
              <a:rPr lang="en-US" dirty="0" err="1" smtClean="0"/>
              <a:t>Qingming</a:t>
            </a:r>
            <a:r>
              <a:rPr lang="en-US" dirty="0" smtClean="0"/>
              <a:t> Festival,  May Day, Dragon Boat Festival, Mid-Autumn Festival, and national day.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most important celebration is the Chinese New Year. It marks the end of the winter season. It lasts a total of 15 days, and on each day something different is celebrated.</a:t>
            </a:r>
            <a:endParaRPr lang="en-US" dirty="0"/>
          </a:p>
        </p:txBody>
      </p:sp>
      <p:pic>
        <p:nvPicPr>
          <p:cNvPr id="6" name="Picture 5" descr="2012-chinese-new-year-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533400"/>
            <a:ext cx="2862706" cy="1905000"/>
          </a:xfrm>
          <a:prstGeom prst="rect">
            <a:avLst/>
          </a:prstGeom>
        </p:spPr>
      </p:pic>
      <p:pic>
        <p:nvPicPr>
          <p:cNvPr id="7" name="Picture 6" descr="spring-festiv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4495800"/>
            <a:ext cx="2781300" cy="2085975"/>
          </a:xfrm>
          <a:prstGeom prst="rect">
            <a:avLst/>
          </a:prstGeom>
        </p:spPr>
      </p:pic>
      <p:pic>
        <p:nvPicPr>
          <p:cNvPr id="8" name="Picture 7" descr="festiva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4572000"/>
            <a:ext cx="2934677" cy="19962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457200"/>
            <a:ext cx="426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+mj-lt"/>
              </a:rPr>
              <a:t>Clothing</a:t>
            </a:r>
            <a:endParaRPr lang="en-US" sz="40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905000"/>
            <a:ext cx="2743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Men</a:t>
            </a:r>
          </a:p>
          <a:p>
            <a:r>
              <a:rPr lang="en-US" sz="1600" dirty="0" smtClean="0"/>
              <a:t>Today, men are seen wearing the traditional Chinese long gown.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953000" y="19050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Women</a:t>
            </a:r>
          </a:p>
          <a:p>
            <a:r>
              <a:rPr lang="en-US" sz="1600" dirty="0" smtClean="0"/>
              <a:t>Women are often seen wearing the </a:t>
            </a:r>
            <a:r>
              <a:rPr lang="en-US" sz="1600" dirty="0" err="1" smtClean="0"/>
              <a:t>ch’i-p’ao</a:t>
            </a:r>
            <a:r>
              <a:rPr lang="en-US" sz="1600" dirty="0" smtClean="0"/>
              <a:t>, a more modern form of the </a:t>
            </a:r>
            <a:r>
              <a:rPr lang="en-US" sz="1600" dirty="0" err="1" smtClean="0"/>
              <a:t>Ching</a:t>
            </a:r>
            <a:r>
              <a:rPr lang="en-US" sz="1600" dirty="0" smtClean="0"/>
              <a:t> Dynasty Fashion.</a:t>
            </a:r>
            <a:endParaRPr lang="en-US" sz="1600" dirty="0"/>
          </a:p>
        </p:txBody>
      </p:sp>
      <p:pic>
        <p:nvPicPr>
          <p:cNvPr id="6" name="Picture 5" descr="1129501_WCCULJSXSHHWMV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4114800"/>
            <a:ext cx="2667000" cy="1997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3429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three central colors are red, white, and black.</a:t>
            </a:r>
            <a:endParaRPr lang="en-US" dirty="0"/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267200"/>
            <a:ext cx="2895600" cy="19268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533400"/>
            <a:ext cx="434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Business Etiquette 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28800" y="1676400"/>
            <a:ext cx="502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You should never be late.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Business cards are used all the time, and you</a:t>
            </a:r>
          </a:p>
          <a:p>
            <a:r>
              <a:rPr lang="en-US" dirty="0" smtClean="0"/>
              <a:t> should accept them with two hands.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Speak slowly and use short sentences.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Never say no, using something less indirect. </a:t>
            </a:r>
            <a:endParaRPr lang="en-US" dirty="0"/>
          </a:p>
        </p:txBody>
      </p:sp>
      <p:pic>
        <p:nvPicPr>
          <p:cNvPr id="4" name="Picture 3" descr="china_etiquet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343400"/>
            <a:ext cx="2695510" cy="1981200"/>
          </a:xfrm>
          <a:prstGeom prst="rect">
            <a:avLst/>
          </a:prstGeom>
        </p:spPr>
      </p:pic>
      <p:pic>
        <p:nvPicPr>
          <p:cNvPr id="5" name="Picture 4" descr="Chinese-Business-Etiquet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4191000"/>
            <a:ext cx="2300201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572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Dining</a:t>
            </a:r>
            <a:endParaRPr lang="en-US" sz="4000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71600" y="1524000"/>
            <a:ext cx="7086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Always remove your shoes before entering the house.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Eat a lot to demonstrate you are enjoying the food.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Hold the rice bowl close to your mouth while eating.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Older workers consider tipping an insult, but it is becoming more common.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chinesefood_ontabl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114800"/>
            <a:ext cx="3276600" cy="2184400"/>
          </a:xfrm>
          <a:prstGeom prst="rect">
            <a:avLst/>
          </a:prstGeom>
        </p:spPr>
      </p:pic>
      <p:pic>
        <p:nvPicPr>
          <p:cNvPr id="5" name="Picture 4" descr="imagesCA6EW2L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114800"/>
            <a:ext cx="31242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685800"/>
            <a:ext cx="4292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Chinese Population</a:t>
            </a:r>
            <a:endParaRPr lang="en-US" sz="4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29726" t="30469" r="3827" b="15493"/>
          <a:stretch>
            <a:fillRect/>
          </a:stretch>
        </p:blipFill>
        <p:spPr bwMode="auto">
          <a:xfrm>
            <a:off x="1676400" y="1524000"/>
            <a:ext cx="6248400" cy="406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38400" y="6096000"/>
            <a:ext cx="399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Chinese population </a:t>
            </a:r>
            <a:r>
              <a:rPr lang="en-US" dirty="0" smtClean="0"/>
              <a:t>is 1,338,299,500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00200" y="1981200"/>
            <a:ext cx="5791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Grand Canal of China: China’s oldest and longest canal. It is 1,795 kilometers in length and has 24 locks and about 60 bridges.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Great Wall of China: The Great Wall is over 6,000 kilometers long.  It is the symbol of the Chinese Nation and is one of the Seven Wonders of the world.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Huang Long China: a special scenic spot in Central China, and known as the treasure of China.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5334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Land Marks</a:t>
            </a:r>
            <a:endParaRPr lang="en-US" sz="4000" b="1" dirty="0"/>
          </a:p>
        </p:txBody>
      </p:sp>
      <p:pic>
        <p:nvPicPr>
          <p:cNvPr id="5" name="Picture 4" descr="Chinese_Canal_by_Santat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52400"/>
            <a:ext cx="2540000" cy="1905000"/>
          </a:xfrm>
          <a:prstGeom prst="rect">
            <a:avLst/>
          </a:prstGeom>
        </p:spPr>
      </p:pic>
      <p:pic>
        <p:nvPicPr>
          <p:cNvPr id="6" name="Picture 5" descr="china-great-wall-of-ch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4800600"/>
            <a:ext cx="2286000" cy="18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293</Words>
  <Application>Microsoft Office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DMI005</dc:creator>
  <cp:lastModifiedBy>DMI005</cp:lastModifiedBy>
  <cp:revision>12</cp:revision>
  <dcterms:created xsi:type="dcterms:W3CDTF">2011-12-07T19:24:25Z</dcterms:created>
  <dcterms:modified xsi:type="dcterms:W3CDTF">2011-12-13T19:12:02Z</dcterms:modified>
</cp:coreProperties>
</file>